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5" r:id="rId1"/>
    <p:sldMasterId id="2147483687" r:id="rId2"/>
  </p:sldMasterIdLst>
  <p:notesMasterIdLst>
    <p:notesMasterId r:id="rId10"/>
  </p:notesMasterIdLst>
  <p:sldIdLst>
    <p:sldId id="256" r:id="rId3"/>
    <p:sldId id="260" r:id="rId4"/>
    <p:sldId id="261" r:id="rId5"/>
    <p:sldId id="263" r:id="rId6"/>
    <p:sldId id="266" r:id="rId7"/>
    <p:sldId id="258" r:id="rId8"/>
    <p:sldId id="259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otham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343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EEE3C-C98C-4E39-9F1D-FF5D78701F31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E56AE-2EC0-4415-8A70-F7B6720C3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85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slid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3"/>
          <a:stretch/>
        </p:blipFill>
        <p:spPr>
          <a:xfrm>
            <a:off x="0" y="2150772"/>
            <a:ext cx="12192000" cy="472010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AEAD-1D2D-4FEC-9C39-36471029549B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2F94-5005-46DB-8BF3-8F76B90A49D7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8064500" y="-2732"/>
            <a:ext cx="4127500" cy="21706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31"/>
            <a:ext cx="3958808" cy="21389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568" y="3944582"/>
            <a:ext cx="10363200" cy="1226903"/>
          </a:xfrm>
        </p:spPr>
        <p:txBody>
          <a:bodyPr/>
          <a:lstStyle>
            <a:lvl1pPr>
              <a:defRPr i="0" u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4968" y="5314927"/>
            <a:ext cx="8534400" cy="5645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8808" y="4531"/>
            <a:ext cx="4165600" cy="214624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984208" y="4531"/>
            <a:ext cx="0" cy="2182405"/>
          </a:xfrm>
          <a:prstGeom prst="line">
            <a:avLst/>
          </a:prstGeom>
          <a:ln w="76200">
            <a:solidFill>
              <a:srgbClr val="E7B71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2167912"/>
            <a:ext cx="12192000" cy="0"/>
          </a:xfrm>
          <a:prstGeom prst="line">
            <a:avLst/>
          </a:prstGeom>
          <a:ln w="76200">
            <a:solidFill>
              <a:srgbClr val="E7B71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14983" y="0"/>
            <a:ext cx="9425" cy="2186936"/>
          </a:xfrm>
          <a:prstGeom prst="line">
            <a:avLst/>
          </a:prstGeom>
          <a:ln w="76200">
            <a:solidFill>
              <a:srgbClr val="E7B71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532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AEAD-1D2D-4FEC-9C39-36471029549B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2F94-5005-46DB-8BF3-8F76B90A49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17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77900"/>
            <a:ext cx="2743200" cy="51482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77900"/>
            <a:ext cx="8026400" cy="514826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AEAD-1D2D-4FEC-9C39-36471029549B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2F94-5005-46DB-8BF3-8F76B90A49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454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 - In Ho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nd sl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03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 -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nd slide contac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79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u="sng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0317"/>
            <a:ext cx="2844800" cy="365125"/>
          </a:xfrm>
          <a:prstGeom prst="rect">
            <a:avLst/>
          </a:prstGeom>
        </p:spPr>
        <p:txBody>
          <a:bodyPr/>
          <a:lstStyle/>
          <a:p>
            <a:fld id="{4A00325A-2C46-4A3C-9B46-8C6C1A3674B9}" type="datetime1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4048" y="6020517"/>
            <a:ext cx="2844800" cy="365125"/>
          </a:xfrm>
          <a:prstGeom prst="rect">
            <a:avLst/>
          </a:prstGeom>
        </p:spPr>
        <p:txBody>
          <a:bodyPr/>
          <a:lstStyle/>
          <a:p>
            <a:fld id="{9EB4C6A1-320E-405D-8AE6-676F2182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415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4048" y="6020517"/>
            <a:ext cx="2844800" cy="365125"/>
          </a:xfrm>
          <a:prstGeom prst="rect">
            <a:avLst/>
          </a:prstGeom>
        </p:spPr>
        <p:txBody>
          <a:bodyPr/>
          <a:lstStyle/>
          <a:p>
            <a:fld id="{9EB4C6A1-320E-405D-8AE6-676F2182B82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0317"/>
            <a:ext cx="2844800" cy="365125"/>
          </a:xfrm>
          <a:prstGeom prst="rect">
            <a:avLst/>
          </a:prstGeom>
        </p:spPr>
        <p:txBody>
          <a:bodyPr/>
          <a:lstStyle/>
          <a:p>
            <a:fld id="{DC4C0509-9B69-4C55-BD76-0FF7509DCDF3}" type="datetime1">
              <a:rPr lang="en-GB" smtClean="0"/>
              <a:t>22/09/2021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47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0317"/>
            <a:ext cx="2844800" cy="365125"/>
          </a:xfrm>
          <a:prstGeom prst="rect">
            <a:avLst/>
          </a:prstGeom>
        </p:spPr>
        <p:txBody>
          <a:bodyPr/>
          <a:lstStyle/>
          <a:p>
            <a:fld id="{4A38E388-341C-4F6F-A45B-703B4DFD9286}" type="datetime1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4048" y="6020517"/>
            <a:ext cx="2844800" cy="365125"/>
          </a:xfrm>
          <a:prstGeom prst="rect">
            <a:avLst/>
          </a:prstGeom>
        </p:spPr>
        <p:txBody>
          <a:bodyPr/>
          <a:lstStyle/>
          <a:p>
            <a:fld id="{9EB4C6A1-320E-405D-8AE6-676F2182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7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2519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18197"/>
            <a:ext cx="5384800" cy="39538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18197"/>
            <a:ext cx="5384800" cy="39538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70317"/>
            <a:ext cx="2844800" cy="365125"/>
          </a:xfrm>
          <a:prstGeom prst="rect">
            <a:avLst/>
          </a:prstGeom>
        </p:spPr>
        <p:txBody>
          <a:bodyPr/>
          <a:lstStyle/>
          <a:p>
            <a:fld id="{4D226DE7-7486-4B73-91CD-D8A42745A86E}" type="datetime1">
              <a:rPr lang="en-GB" smtClean="0"/>
              <a:t>22/09/2021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017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034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82409"/>
            <a:ext cx="5386917" cy="32437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216034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882409"/>
            <a:ext cx="5389033" cy="32437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70317"/>
            <a:ext cx="2844800" cy="365125"/>
          </a:xfrm>
          <a:prstGeom prst="rect">
            <a:avLst/>
          </a:prstGeom>
        </p:spPr>
        <p:txBody>
          <a:bodyPr/>
          <a:lstStyle/>
          <a:p>
            <a:fld id="{99C76CA7-35AF-41D3-B46A-2DDFA6C7DDC5}" type="datetime1">
              <a:rPr lang="en-GB" smtClean="0"/>
              <a:t>22/09/2021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801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73675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70317"/>
            <a:ext cx="2844800" cy="365125"/>
          </a:xfrm>
          <a:prstGeom prst="rect">
            <a:avLst/>
          </a:prstGeom>
        </p:spPr>
        <p:txBody>
          <a:bodyPr/>
          <a:lstStyle/>
          <a:p>
            <a:fld id="{B487A687-0970-422C-BC3C-A5E4A85CBD36}" type="datetime1">
              <a:rPr lang="en-GB" smtClean="0"/>
              <a:t>22/09/2021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4048" y="6020517"/>
            <a:ext cx="2844800" cy="365125"/>
          </a:xfrm>
          <a:prstGeom prst="rect">
            <a:avLst/>
          </a:prstGeom>
        </p:spPr>
        <p:txBody>
          <a:bodyPr/>
          <a:lstStyle/>
          <a:p>
            <a:fld id="{9EB4C6A1-320E-405D-8AE6-676F2182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32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5038"/>
            <a:ext cx="10972800" cy="804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1501"/>
            <a:ext cx="10972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78600"/>
            <a:ext cx="2844800" cy="220666"/>
          </a:xfrm>
        </p:spPr>
        <p:txBody>
          <a:bodyPr/>
          <a:lstStyle/>
          <a:p>
            <a:fld id="{357FAEAD-1D2D-4FEC-9C39-36471029549B}" type="datetimeFigureOut">
              <a:rPr lang="en-GB" smtClean="0"/>
              <a:t>22/09/2021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78600"/>
            <a:ext cx="3860800" cy="22066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2F94-5005-46DB-8BF3-8F76B90A49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2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470317"/>
            <a:ext cx="2844800" cy="365125"/>
          </a:xfrm>
          <a:prstGeom prst="rect">
            <a:avLst/>
          </a:prstGeom>
        </p:spPr>
        <p:txBody>
          <a:bodyPr/>
          <a:lstStyle/>
          <a:p>
            <a:fld id="{047335BA-A57D-42AB-ABF0-89A0AF4A0F37}" type="datetime1">
              <a:rPr lang="en-GB" smtClean="0"/>
              <a:t>22/09/2021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84048" y="6020517"/>
            <a:ext cx="2844800" cy="365125"/>
          </a:xfrm>
          <a:prstGeom prst="rect">
            <a:avLst/>
          </a:prstGeom>
        </p:spPr>
        <p:txBody>
          <a:bodyPr/>
          <a:lstStyle/>
          <a:p>
            <a:fld id="{9EB4C6A1-320E-405D-8AE6-676F2182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40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48467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48469"/>
            <a:ext cx="6815667" cy="50776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382592"/>
            <a:ext cx="4011084" cy="37435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70317"/>
            <a:ext cx="2844800" cy="365125"/>
          </a:xfrm>
          <a:prstGeom prst="rect">
            <a:avLst/>
          </a:prstGeom>
        </p:spPr>
        <p:txBody>
          <a:bodyPr/>
          <a:lstStyle/>
          <a:p>
            <a:fld id="{8B136B7B-BEB0-49D9-891A-3909EE674342}" type="datetime1">
              <a:rPr lang="en-GB" smtClean="0"/>
              <a:t>22/09/2021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84048" y="6020517"/>
            <a:ext cx="2844800" cy="365125"/>
          </a:xfrm>
          <a:prstGeom prst="rect">
            <a:avLst/>
          </a:prstGeom>
        </p:spPr>
        <p:txBody>
          <a:bodyPr/>
          <a:lstStyle/>
          <a:p>
            <a:fld id="{9EB4C6A1-320E-405D-8AE6-676F2182B8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285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800600"/>
            <a:ext cx="1083971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1" y="1081825"/>
            <a:ext cx="10839719" cy="3645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5367338"/>
            <a:ext cx="1083971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70317"/>
            <a:ext cx="2844800" cy="365125"/>
          </a:xfrm>
          <a:prstGeom prst="rect">
            <a:avLst/>
          </a:prstGeom>
        </p:spPr>
        <p:txBody>
          <a:bodyPr/>
          <a:lstStyle/>
          <a:p>
            <a:fld id="{A1301481-5F9C-4651-9ECF-305405AE61DE}" type="datetime1">
              <a:rPr lang="en-GB" smtClean="0"/>
              <a:t>22/09/2021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95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0317"/>
            <a:ext cx="2844800" cy="365125"/>
          </a:xfrm>
          <a:prstGeom prst="rect">
            <a:avLst/>
          </a:prstGeom>
        </p:spPr>
        <p:txBody>
          <a:bodyPr/>
          <a:lstStyle/>
          <a:p>
            <a:fld id="{C6666B6C-FB16-40B4-8D42-BA99AB52A50C}" type="datetime1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990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068946"/>
            <a:ext cx="2743200" cy="50572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68946"/>
            <a:ext cx="8026400" cy="505721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70317"/>
            <a:ext cx="2844800" cy="365125"/>
          </a:xfrm>
          <a:prstGeom prst="rect">
            <a:avLst/>
          </a:prstGeom>
        </p:spPr>
        <p:txBody>
          <a:bodyPr/>
          <a:lstStyle/>
          <a:p>
            <a:fld id="{DC4C0509-9B69-4C55-BD76-0FF7509DCDF3}" type="datetime1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36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- In Ho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nd sl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96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-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nd slide contac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7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5361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78593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AEAD-1D2D-4FEC-9C39-36471029549B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2F94-5005-46DB-8BF3-8F76B90A49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99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03400"/>
            <a:ext cx="5384800" cy="43227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03400"/>
            <a:ext cx="5384800" cy="43227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AEAD-1D2D-4FEC-9C39-36471029549B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2F94-5005-46DB-8BF3-8F76B90A49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37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5038"/>
            <a:ext cx="10972800" cy="6000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76475"/>
            <a:ext cx="5386917" cy="3849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6475"/>
            <a:ext cx="5389033" cy="3849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AEAD-1D2D-4FEC-9C39-36471029549B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2F94-5005-46DB-8BF3-8F76B90A49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191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AEAD-1D2D-4FEC-9C39-36471029549B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2F94-5005-46DB-8BF3-8F76B90A49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308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AEAD-1D2D-4FEC-9C39-36471029549B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2F94-5005-46DB-8BF3-8F76B90A49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4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63612"/>
            <a:ext cx="4011084" cy="8397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63612"/>
            <a:ext cx="6815667" cy="5162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55800"/>
            <a:ext cx="4011084" cy="41703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AEAD-1D2D-4FEC-9C39-36471029549B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2F94-5005-46DB-8BF3-8F76B90A49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16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77899"/>
            <a:ext cx="7315200" cy="3749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AEAD-1D2D-4FEC-9C39-36471029549B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12F94-5005-46DB-8BF3-8F76B90A49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81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slide blank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35038"/>
            <a:ext cx="1097280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30388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10339"/>
            <a:ext cx="2844800" cy="211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FAEAD-1D2D-4FEC-9C39-36471029549B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10339"/>
            <a:ext cx="3860800" cy="211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12F94-5005-46DB-8BF3-8F76B90A49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47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702" r:id="rId12"/>
    <p:sldLayoutId id="2147483703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Gotham" panose="02000604030000020004" pitchFamily="50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otham" panose="02000604030000020004" pitchFamily="50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otham" panose="02000604030000020004" pitchFamily="50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otham" panose="02000604030000020004" pitchFamily="50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otham" panose="02000604030000020004" pitchFamily="50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otham" panose="02000604030000020004" pitchFamily="50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slide blank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17432"/>
            <a:ext cx="10972800" cy="1060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05039"/>
            <a:ext cx="10972800" cy="4144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031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031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DBEE7A-7C4C-4A2A-9E27-445408FFBF22}" type="datetime1">
              <a:rPr lang="en-GB" smtClean="0"/>
              <a:pPr/>
              <a:t>22/09/2021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40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8" r:id="rId8"/>
    <p:sldLayoutId id="2147483699" r:id="rId9"/>
    <p:sldLayoutId id="2147483700" r:id="rId10"/>
    <p:sldLayoutId id="2147483701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568" y="4153987"/>
            <a:ext cx="10363200" cy="949235"/>
          </a:xfrm>
        </p:spPr>
        <p:txBody>
          <a:bodyPr>
            <a:noAutofit/>
          </a:bodyPr>
          <a:lstStyle/>
          <a:p>
            <a:r>
              <a:rPr lang="en-GB" sz="4800" dirty="0" smtClean="0">
                <a:latin typeface="+mn-lt"/>
              </a:rPr>
              <a:t>Interview Preparation 2021</a:t>
            </a:r>
            <a:r>
              <a:rPr lang="en-GB" sz="8000" dirty="0" smtClean="0"/>
              <a:t> </a:t>
            </a:r>
            <a:endParaRPr lang="en-GB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Year 11 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9368" y="3849188"/>
            <a:ext cx="16546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Revisit your progress file – you had a lot of information in this from WOW – you can talk about these successes.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146" y="2403305"/>
            <a:ext cx="1727849" cy="12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11" y="1017767"/>
            <a:ext cx="6026655" cy="53127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79644" y="2924925"/>
            <a:ext cx="39511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Think – Pair – Share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is each candidate communicating through their body language, gesture and facial expression?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139" y="1080118"/>
            <a:ext cx="28575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206" y="4444586"/>
            <a:ext cx="2428875" cy="1885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093" y="2435710"/>
            <a:ext cx="2143125" cy="8937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69570" y="281513"/>
            <a:ext cx="3747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What can you remember from WOW?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05" y="737223"/>
            <a:ext cx="10515600" cy="78634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Did your discussion cover any of these?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071" y="1626932"/>
            <a:ext cx="6570133" cy="4707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39263" y="3437955"/>
            <a:ext cx="22625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These are all the nonverbal ways in which we communicate with someone. Remember, up to 93% of what we communicate is communicated non verbally!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940" y="1779204"/>
            <a:ext cx="1500364" cy="12122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7805" y="5577596"/>
            <a:ext cx="1025951" cy="103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94" y="935038"/>
            <a:ext cx="11486606" cy="205785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377707"/>
            <a:ext cx="11634650" cy="4901173"/>
          </a:xfrm>
        </p:spPr>
        <p:txBody>
          <a:bodyPr>
            <a:normAutofit fontScale="92500" lnSpcReduction="10000"/>
          </a:bodyPr>
          <a:lstStyle/>
          <a:p>
            <a:r>
              <a:rPr lang="en-GB" sz="3400" dirty="0">
                <a:latin typeface="+mn-lt"/>
              </a:rPr>
              <a:t>Tell me about yourself. </a:t>
            </a:r>
          </a:p>
          <a:p>
            <a:r>
              <a:rPr lang="en-GB" sz="3400" dirty="0">
                <a:latin typeface="+mn-lt"/>
              </a:rPr>
              <a:t>Tell me about your skills?</a:t>
            </a:r>
          </a:p>
          <a:p>
            <a:r>
              <a:rPr lang="en-GB" sz="3400" dirty="0">
                <a:latin typeface="+mn-lt"/>
              </a:rPr>
              <a:t>What do you enjoy doing in your spare time?</a:t>
            </a:r>
          </a:p>
          <a:p>
            <a:r>
              <a:rPr lang="en-GB" sz="3400" dirty="0">
                <a:latin typeface="+mn-lt"/>
              </a:rPr>
              <a:t>What kind of person are you? </a:t>
            </a:r>
            <a:endParaRPr lang="en-GB" sz="3400" dirty="0" smtClean="0">
              <a:latin typeface="+mn-lt"/>
            </a:endParaRPr>
          </a:p>
          <a:p>
            <a:r>
              <a:rPr lang="en-GB" sz="3400" dirty="0" smtClean="0">
                <a:latin typeface="+mn-lt"/>
              </a:rPr>
              <a:t>Why </a:t>
            </a:r>
            <a:r>
              <a:rPr lang="en-GB" sz="3400" dirty="0">
                <a:latin typeface="+mn-lt"/>
              </a:rPr>
              <a:t>should we give you a job? </a:t>
            </a:r>
          </a:p>
          <a:p>
            <a:r>
              <a:rPr lang="en-GB" sz="3400" dirty="0" smtClean="0">
                <a:solidFill>
                  <a:prstClr val="black"/>
                </a:solidFill>
                <a:latin typeface="+mn-lt"/>
              </a:rPr>
              <a:t>What </a:t>
            </a:r>
            <a:r>
              <a:rPr lang="en-GB" sz="3400" dirty="0">
                <a:solidFill>
                  <a:prstClr val="black"/>
                </a:solidFill>
                <a:latin typeface="+mn-lt"/>
              </a:rPr>
              <a:t>skills would you bring to a </a:t>
            </a:r>
            <a:r>
              <a:rPr lang="en-GB" sz="3400" dirty="0" smtClean="0">
                <a:solidFill>
                  <a:prstClr val="black"/>
                </a:solidFill>
                <a:latin typeface="+mn-lt"/>
              </a:rPr>
              <a:t>college?</a:t>
            </a:r>
          </a:p>
          <a:p>
            <a:r>
              <a:rPr lang="en-GB" sz="3400" dirty="0" smtClean="0">
                <a:solidFill>
                  <a:prstClr val="black"/>
                </a:solidFill>
                <a:latin typeface="+mn-lt"/>
              </a:rPr>
              <a:t>How </a:t>
            </a:r>
            <a:r>
              <a:rPr lang="en-GB" sz="3400" dirty="0">
                <a:solidFill>
                  <a:prstClr val="black"/>
                </a:solidFill>
                <a:latin typeface="+mn-lt"/>
              </a:rPr>
              <a:t>would you describe yourself in 5 </a:t>
            </a:r>
            <a:r>
              <a:rPr lang="en-GB" sz="3400" dirty="0" smtClean="0">
                <a:solidFill>
                  <a:prstClr val="black"/>
                </a:solidFill>
                <a:latin typeface="+mn-lt"/>
              </a:rPr>
              <a:t>words?</a:t>
            </a:r>
          </a:p>
          <a:p>
            <a:r>
              <a:rPr lang="en-GB" sz="3400" dirty="0" smtClean="0">
                <a:solidFill>
                  <a:prstClr val="black"/>
                </a:solidFill>
                <a:latin typeface="+mn-lt"/>
              </a:rPr>
              <a:t>What </a:t>
            </a:r>
            <a:r>
              <a:rPr lang="en-GB" sz="3400" dirty="0">
                <a:solidFill>
                  <a:prstClr val="black"/>
                </a:solidFill>
                <a:latin typeface="+mn-lt"/>
              </a:rPr>
              <a:t>GCSE options did you choose and </a:t>
            </a:r>
            <a:r>
              <a:rPr lang="en-GB" sz="3400" dirty="0" smtClean="0">
                <a:solidFill>
                  <a:prstClr val="black"/>
                </a:solidFill>
                <a:latin typeface="+mn-lt"/>
              </a:rPr>
              <a:t>why?</a:t>
            </a:r>
          </a:p>
          <a:p>
            <a:r>
              <a:rPr lang="en-GB" sz="3400" dirty="0" smtClean="0">
                <a:solidFill>
                  <a:prstClr val="black"/>
                </a:solidFill>
                <a:latin typeface="+mn-lt"/>
              </a:rPr>
              <a:t>What </a:t>
            </a:r>
            <a:r>
              <a:rPr lang="en-GB" sz="3400" dirty="0">
                <a:solidFill>
                  <a:prstClr val="black"/>
                </a:solidFill>
                <a:latin typeface="+mn-lt"/>
              </a:rPr>
              <a:t>was your favourite subject and </a:t>
            </a:r>
            <a:r>
              <a:rPr lang="en-GB" sz="3400" dirty="0" smtClean="0">
                <a:solidFill>
                  <a:prstClr val="black"/>
                </a:solidFill>
                <a:latin typeface="+mn-lt"/>
              </a:rPr>
              <a:t>why?</a:t>
            </a:r>
          </a:p>
          <a:p>
            <a:endParaRPr lang="en-GB" dirty="0">
              <a:solidFill>
                <a:prstClr val="black"/>
              </a:solidFill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521236" y="236489"/>
            <a:ext cx="6897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With a partner, try </a:t>
            </a:r>
            <a:r>
              <a:rPr lang="en-GB" sz="2400" dirty="0" smtClean="0">
                <a:solidFill>
                  <a:schemeClr val="bg1"/>
                </a:solidFill>
              </a:rPr>
              <a:t>out some of these </a:t>
            </a:r>
            <a:r>
              <a:rPr lang="en-GB" sz="2400" dirty="0">
                <a:solidFill>
                  <a:schemeClr val="bg1"/>
                </a:solidFill>
              </a:rPr>
              <a:t>questions;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788" y="1820376"/>
            <a:ext cx="3486811" cy="1816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965" y="935038"/>
            <a:ext cx="1903495" cy="1478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4899" y="4674750"/>
            <a:ext cx="2208828" cy="160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12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0" y="426720"/>
            <a:ext cx="6624704" cy="13995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Mock interview preparation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566670"/>
            <a:ext cx="11887200" cy="592428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00594" y="1343961"/>
            <a:ext cx="1024127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How well do you work under </a:t>
            </a:r>
            <a:r>
              <a:rPr lang="en-GB" sz="2400" dirty="0" smtClean="0">
                <a:solidFill>
                  <a:prstClr val="black"/>
                </a:solidFill>
              </a:rPr>
              <a:t>pressure?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you good at meeting deadlines and can you give us an example of a time you responded well to a </a:t>
            </a:r>
            <a:r>
              <a:rPr lang="en-GB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deadline?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you good with time management and can you provide an example of effective time </a:t>
            </a:r>
            <a:r>
              <a:rPr lang="en-GB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management?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Can 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you give an example of when you have had to demonstrate good communication skills? Either verbally or in </a:t>
            </a:r>
            <a:r>
              <a:rPr lang="en-GB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writing.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qualities do you have as an individual? What would you bring to a </a:t>
            </a:r>
            <a:r>
              <a:rPr lang="en-GB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team?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Can 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you give an example of when you have had to demonstrate excellent group work </a:t>
            </a:r>
            <a:r>
              <a:rPr lang="en-GB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skills?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did you learn from your time at school in terms of how it could help you in the </a:t>
            </a:r>
            <a:r>
              <a:rPr lang="en-GB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future?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Which </a:t>
            </a: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person (either living or dead) do you most admire and why?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401" y="4668643"/>
            <a:ext cx="2206943" cy="1603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3222" y="2572038"/>
            <a:ext cx="1667110" cy="86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7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4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1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 Valley Corporate Theme 2018 20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oar Valley 2018 2019 Corporate PowerPoint.pptx" id="{F89C07FE-2A4C-48A9-A95C-3361E68DB604}" vid="{9B3FB3BE-7DBD-4DB0-8471-CB129A1FD0EB}"/>
    </a:ext>
  </a:extLst>
</a:theme>
</file>

<file path=ppt/theme/theme2.xml><?xml version="1.0" encoding="utf-8"?>
<a:theme xmlns:a="http://schemas.openxmlformats.org/drawingml/2006/main" name="Corpor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oar Valley 2018 2019 Corporate PowerPoint.pptx" id="{F89C07FE-2A4C-48A9-A95C-3361E68DB604}" vid="{C5C5E807-469A-40AC-99C9-E3448AF437B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svc ppt</Template>
  <TotalTime>21</TotalTime>
  <Words>316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Gotham</vt:lpstr>
      <vt:lpstr>Soar Valley Corporate Theme 2018 2019</vt:lpstr>
      <vt:lpstr>Corporate</vt:lpstr>
      <vt:lpstr>Interview Preparation 2021 </vt:lpstr>
      <vt:lpstr>PowerPoint Presentation</vt:lpstr>
      <vt:lpstr>Did your discussion cover any of these?</vt:lpstr>
      <vt:lpstr>PowerPoint Presentation</vt:lpstr>
      <vt:lpstr>Mock interview preparation</vt:lpstr>
      <vt:lpstr>PowerPoint Presentation</vt:lpstr>
      <vt:lpstr>PowerPoint Presentation</vt:lpstr>
    </vt:vector>
  </TitlesOfParts>
  <Company>Soar Valley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 Preparation 2021</dc:title>
  <dc:creator>Claire Houlton</dc:creator>
  <cp:lastModifiedBy>Claire Houlton</cp:lastModifiedBy>
  <cp:revision>6</cp:revision>
  <dcterms:created xsi:type="dcterms:W3CDTF">2021-09-21T10:37:16Z</dcterms:created>
  <dcterms:modified xsi:type="dcterms:W3CDTF">2021-09-22T21:01:14Z</dcterms:modified>
</cp:coreProperties>
</file>